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5" r:id="rId2"/>
    <p:sldId id="266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BCA"/>
    <a:srgbClr val="ADC0CD"/>
    <a:srgbClr val="E8F0F0"/>
    <a:srgbClr val="DCE9DB"/>
    <a:srgbClr val="3E623C"/>
    <a:srgbClr val="9EA64E"/>
    <a:srgbClr val="F6FFFE"/>
    <a:srgbClr val="EFFDFD"/>
    <a:srgbClr val="EAF8F8"/>
    <a:srgbClr val="F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6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6D68D-63B9-489F-B99C-389BEDCDDF58}" type="datetimeFigureOut">
              <a:rPr lang="fr-FR" smtClean="0"/>
              <a:t>14/06/2026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03748-B984-4C9D-9CA8-158DE2673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46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29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4C4A1A-C232-8155-5CE3-BB1E86468D8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76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7AD6610-0A69-49A4-81DA-A68408CF28A6}" type="datetimeFigureOut">
              <a:rPr lang="fr-FR" smtClean="0"/>
              <a:t>14/06/2026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236E802F-637A-496B-81A7-9E43B2A33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54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7AD6610-0A69-49A4-81DA-A68408CF28A6}" type="datetimeFigureOut">
              <a:rPr lang="fr-FR" smtClean="0"/>
              <a:t>14/06/2026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236E802F-637A-496B-81A7-9E43B2A33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01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7AD6610-0A69-49A4-81DA-A68408CF28A6}" type="datetimeFigureOut">
              <a:rPr lang="fr-FR" smtClean="0"/>
              <a:t>14/06/2026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236E802F-637A-496B-81A7-9E43B2A33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02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eb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42127262-A28D-3DF1-012F-5A306DED99A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1" b="30765"/>
          <a:stretch>
            <a:fillRect/>
          </a:stretch>
        </p:blipFill>
        <p:spPr>
          <a:xfrm>
            <a:off x="0" y="5333999"/>
            <a:ext cx="6858000" cy="4572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477A0A-C9CC-8FD4-F83F-1CBFAFE24A68}"/>
              </a:ext>
            </a:extLst>
          </p:cNvPr>
          <p:cNvSpPr/>
          <p:nvPr userDrawn="1"/>
        </p:nvSpPr>
        <p:spPr>
          <a:xfrm>
            <a:off x="0" y="4953000"/>
            <a:ext cx="6858000" cy="1320800"/>
          </a:xfrm>
          <a:prstGeom prst="rect">
            <a:avLst/>
          </a:prstGeom>
          <a:gradFill>
            <a:gsLst>
              <a:gs pos="7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DBF3C9-A4AD-08E4-1941-199CA89E5FF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0" b="24169"/>
          <a:stretch>
            <a:fillRect/>
          </a:stretch>
        </p:blipFill>
        <p:spPr>
          <a:xfrm>
            <a:off x="0" y="-1"/>
            <a:ext cx="6858005" cy="31622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F8C29A-46B5-05FD-7383-838240990C12}"/>
              </a:ext>
            </a:extLst>
          </p:cNvPr>
          <p:cNvSpPr/>
          <p:nvPr userDrawn="1"/>
        </p:nvSpPr>
        <p:spPr>
          <a:xfrm flipV="1">
            <a:off x="0" y="1841499"/>
            <a:ext cx="6858000" cy="1320800"/>
          </a:xfrm>
          <a:prstGeom prst="rect">
            <a:avLst/>
          </a:prstGeom>
          <a:gradFill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07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9" r:id="rId3"/>
    <p:sldLayoutId id="2147483670" r:id="rId4"/>
    <p:sldLayoutId id="2147483671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id="{5639EECD-9EC3-5B89-514E-A98F402F1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9" y="1366806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38">
            <a:extLst>
              <a:ext uri="{FF2B5EF4-FFF2-40B4-BE49-F238E27FC236}">
                <a16:creationId xmlns:a16="http://schemas.microsoft.com/office/drawing/2014/main" id="{26AFCA86-8895-F4D5-A473-70DFBD9EF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9" y="2122023"/>
            <a:ext cx="0" cy="45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9ABC0137-FDA3-B81A-D3A4-C1796BA8A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9" y="3336107"/>
            <a:ext cx="0" cy="45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9EA86648-F462-2C90-CFA7-2F93C1679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77" y="3771974"/>
            <a:ext cx="4977877" cy="74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fr-FR" altLang="fr-FR" b="1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/>
              <a:t>Cours avec Antoine SOARES 6</a:t>
            </a:r>
            <a:r>
              <a:rPr lang="fr-FR" i="1" baseline="30000" dirty="0"/>
              <a:t>ème</a:t>
            </a:r>
            <a:r>
              <a:rPr lang="fr-FR" i="1" dirty="0"/>
              <a:t> Dan</a:t>
            </a:r>
            <a:endParaRPr lang="fr-FR" dirty="0"/>
          </a:p>
          <a:p>
            <a:pPr algn="ctr"/>
            <a:r>
              <a:rPr lang="fr-FR" i="1" dirty="0"/>
              <a:t>de 8h30 à 10h30</a:t>
            </a:r>
            <a:endParaRPr lang="fr-FR" dirty="0"/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62C541D7-D398-D8E9-991C-27D92D7C4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-99845"/>
            <a:ext cx="4977877" cy="1185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6600" i="1" spc="300" dirty="0">
                <a:effectLst/>
                <a:latin typeface="Mistral" panose="03090702030407020403" pitchFamily="66" charset="0"/>
                <a:ea typeface="Times New Roman" panose="02020603050405020304" pitchFamily="18" charset="0"/>
              </a:rPr>
              <a:t>AIKIDO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751AC90-C91A-D321-E820-661C0D5CB767}"/>
              </a:ext>
            </a:extLst>
          </p:cNvPr>
          <p:cNvSpPr txBox="1"/>
          <p:nvPr/>
        </p:nvSpPr>
        <p:spPr>
          <a:xfrm>
            <a:off x="875272" y="2038439"/>
            <a:ext cx="46062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Pratique d’Aïkido en plein air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7CE6592-010D-FA29-EAB9-C461ADB15749}"/>
              </a:ext>
            </a:extLst>
          </p:cNvPr>
          <p:cNvSpPr txBox="1"/>
          <p:nvPr/>
        </p:nvSpPr>
        <p:spPr>
          <a:xfrm>
            <a:off x="1407504" y="3024870"/>
            <a:ext cx="3541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b="1" dirty="0"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DIMANCHE 28 JUIN 2026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7C614C0-C5EA-BFC6-83E1-974125E03200}"/>
              </a:ext>
            </a:extLst>
          </p:cNvPr>
          <p:cNvSpPr txBox="1"/>
          <p:nvPr/>
        </p:nvSpPr>
        <p:spPr>
          <a:xfrm>
            <a:off x="-3" y="9377859"/>
            <a:ext cx="6857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1200" b="1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Informations et contact :  </a:t>
            </a:r>
            <a:r>
              <a:rPr lang="fr-FR" sz="1600" b="1" i="1" dirty="0">
                <a:solidFill>
                  <a:schemeClr val="bg1"/>
                </a:solidFill>
              </a:rPr>
              <a:t>06 63 97 49 87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316841-577C-1B7F-F684-B1139D0628D6}"/>
              </a:ext>
            </a:extLst>
          </p:cNvPr>
          <p:cNvSpPr txBox="1"/>
          <p:nvPr/>
        </p:nvSpPr>
        <p:spPr>
          <a:xfrm>
            <a:off x="240905" y="4665400"/>
            <a:ext cx="5858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/>
              <a:t>Suivi d’un brunch partagé en commun, </a:t>
            </a:r>
          </a:p>
          <a:p>
            <a:pPr algn="ctr"/>
            <a:r>
              <a:rPr lang="fr-FR" sz="1400" b="1" i="1" dirty="0"/>
              <a:t>(chacun ramène le met de son choix à partager – Le dojo fournit les boissons)</a:t>
            </a:r>
          </a:p>
          <a:p>
            <a:pPr algn="ctr"/>
            <a:r>
              <a:rPr lang="fr-FR" sz="1400" b="1" i="1" dirty="0"/>
              <a:t> </a:t>
            </a:r>
          </a:p>
          <a:p>
            <a:pPr algn="ctr"/>
            <a:r>
              <a:rPr lang="fr-FR" sz="16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Poursuite de la journée par une visite des lieux pour ceux qui le souhaitent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7F289C8-FCEB-29A8-1E83-BFC49B08597B}"/>
              </a:ext>
            </a:extLst>
          </p:cNvPr>
          <p:cNvSpPr txBox="1"/>
          <p:nvPr/>
        </p:nvSpPr>
        <p:spPr>
          <a:xfrm>
            <a:off x="-1080" y="6737883"/>
            <a:ext cx="6858004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i="1" dirty="0">
                <a:solidFill>
                  <a:schemeClr val="bg1"/>
                </a:solidFill>
              </a:rPr>
              <a:t>Si vous désirez venir en famille, le parc est suffisamment grand pour que les enfants trouvent à s’amuser. - Voir plan joint</a:t>
            </a:r>
          </a:p>
          <a:p>
            <a:pPr algn="ctr"/>
            <a:endParaRPr lang="fr-FR" sz="900" b="1" i="1" dirty="0">
              <a:solidFill>
                <a:schemeClr val="bg1"/>
              </a:solidFill>
            </a:endParaRPr>
          </a:p>
          <a:p>
            <a:pPr algn="ctr"/>
            <a:r>
              <a:rPr lang="fr-FR" b="1" i="1" cap="small" dirty="0">
                <a:solidFill>
                  <a:schemeClr val="bg1"/>
                </a:solidFill>
              </a:rPr>
              <a:t>ATTENTION :</a:t>
            </a:r>
          </a:p>
          <a:p>
            <a:pPr algn="ctr"/>
            <a:r>
              <a:rPr lang="fr-FR" b="1" i="1" cap="small" dirty="0">
                <a:solidFill>
                  <a:schemeClr val="bg1"/>
                </a:solidFill>
              </a:rPr>
              <a:t> En cas de mauvaises conditions météorologiques la pratique est déplacée au dojo de Soisy sous Montmorency a 10h</a:t>
            </a:r>
            <a:endParaRPr lang="fr-FR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D4A8380-CB5F-29D1-73AC-3040572D7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29"/>
            <a:ext cx="2051499" cy="106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5C53C9B-132E-B718-2567-695A4E0E2919}"/>
              </a:ext>
            </a:extLst>
          </p:cNvPr>
          <p:cNvSpPr txBox="1"/>
          <p:nvPr/>
        </p:nvSpPr>
        <p:spPr>
          <a:xfrm>
            <a:off x="498588" y="2507731"/>
            <a:ext cx="5359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Dans le cadre prestigieux de l’Abbaye de Maubuisson (95)</a:t>
            </a:r>
            <a:endParaRPr lang="fr-FR" sz="1000" b="1" i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2288E0E-3580-C048-FFD5-E587EBA0C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74" y="4745143"/>
            <a:ext cx="856642" cy="86422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1D5367C4-FFB5-29EF-E40A-5761BD921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893" y="3711869"/>
            <a:ext cx="871804" cy="87180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CF94161-E40D-459F-3162-F12C6883E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893" y="2713399"/>
            <a:ext cx="871804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3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>
            <a:extLst>
              <a:ext uri="{FF2B5EF4-FFF2-40B4-BE49-F238E27FC236}">
                <a16:creationId xmlns:a16="http://schemas.microsoft.com/office/drawing/2014/main" id="{FFD6F0C2-AB42-F184-0E46-D55EAB449342}"/>
              </a:ext>
            </a:extLst>
          </p:cNvPr>
          <p:cNvGrpSpPr/>
          <p:nvPr/>
        </p:nvGrpSpPr>
        <p:grpSpPr>
          <a:xfrm>
            <a:off x="165100" y="5886451"/>
            <a:ext cx="6235700" cy="3920654"/>
            <a:chOff x="165100" y="5600701"/>
            <a:chExt cx="6235700" cy="392065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91B9D86-EC69-6F0F-5066-F9FC26839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6558"/>
            <a:stretch>
              <a:fillRect/>
            </a:stretch>
          </p:blipFill>
          <p:spPr>
            <a:xfrm>
              <a:off x="457200" y="5600701"/>
              <a:ext cx="5943600" cy="3263898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9BFBD065-0DED-13F7-CA0E-3D6A4205CE16}"/>
                </a:ext>
              </a:extLst>
            </p:cNvPr>
            <p:cNvCxnSpPr>
              <a:cxnSpLocks/>
            </p:cNvCxnSpPr>
            <p:nvPr/>
          </p:nvCxnSpPr>
          <p:spPr>
            <a:xfrm>
              <a:off x="2768600" y="8674100"/>
              <a:ext cx="180340" cy="58151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ED6437A-C1EB-9CE3-078C-E676C730A182}"/>
                </a:ext>
              </a:extLst>
            </p:cNvPr>
            <p:cNvSpPr txBox="1"/>
            <p:nvPr/>
          </p:nvSpPr>
          <p:spPr>
            <a:xfrm>
              <a:off x="2190750" y="9182801"/>
              <a:ext cx="2781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FF0000"/>
                  </a:solidFill>
                </a:rPr>
                <a:t>Vers N184 / A15 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0D31110-0A66-95AD-C5BD-1A791B9C0178}"/>
                </a:ext>
              </a:extLst>
            </p:cNvPr>
            <p:cNvSpPr txBox="1"/>
            <p:nvPr/>
          </p:nvSpPr>
          <p:spPr>
            <a:xfrm>
              <a:off x="165100" y="7862812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Gare </a:t>
              </a:r>
            </a:p>
            <a:p>
              <a:pPr algn="ctr"/>
              <a:r>
                <a:rPr lang="fr-FR" sz="1400" b="1" dirty="0" err="1">
                  <a:solidFill>
                    <a:srgbClr val="FF0000"/>
                  </a:solidFill>
                </a:rPr>
                <a:t>Saint-Ouen-l’Aumone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033480B-AE94-51AD-911B-EDD99B3A751D}"/>
                </a:ext>
              </a:extLst>
            </p:cNvPr>
            <p:cNvSpPr/>
            <p:nvPr/>
          </p:nvSpPr>
          <p:spPr>
            <a:xfrm>
              <a:off x="1517650" y="7785100"/>
              <a:ext cx="1047750" cy="3302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F1167B68-8A44-099C-95E3-D6F02469D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1308" y="6720840"/>
              <a:ext cx="491692" cy="491692"/>
            </a:xfrm>
            <a:prstGeom prst="rect">
              <a:avLst/>
            </a:prstGeom>
          </p:spPr>
        </p:pic>
      </p:grpSp>
      <p:sp>
        <p:nvSpPr>
          <p:cNvPr id="21" name="Rectangle 7">
            <a:extLst>
              <a:ext uri="{FF2B5EF4-FFF2-40B4-BE49-F238E27FC236}">
                <a16:creationId xmlns:a16="http://schemas.microsoft.com/office/drawing/2014/main" id="{20AD56B9-7FFD-1D73-BF99-E6DB7B53D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4" y="550197"/>
            <a:ext cx="656717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Cet édifice a été fondé en 1236 par </a:t>
            </a:r>
            <a:r>
              <a:rPr kumimoji="0" lang="fr-FR" altLang="fr-FR" sz="1200" b="1" i="1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Blanche de Castille</a:t>
            </a: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mère du </a:t>
            </a:r>
            <a:r>
              <a:rPr kumimoji="0" lang="fr-FR" altLang="fr-FR" sz="1200" b="1" i="1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roi St Louis</a:t>
            </a: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fr-FR" altLang="fr-FR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Subsistent aujourd'hui quelques très belles salles aménagées en lieu d'exposition : la salle voûtée de la capitulaire admirablement restaurée, un grand parloir, et la salle des religieuses.</a:t>
            </a:r>
            <a:endParaRPr kumimoji="0" lang="fr-FR" altLang="fr-FR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cela s'ajoutent le bâtiment des latrines et l'ancienne grange </a:t>
            </a:r>
            <a:r>
              <a:rPr kumimoji="0" lang="fr-FR" altLang="fr-FR" sz="1200" b="0" i="1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dîmière</a:t>
            </a: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du XIIIème siècle récemment ouverte.</a:t>
            </a:r>
            <a:endParaRPr kumimoji="0" lang="fr-FR" altLang="fr-FR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 parc de 8 hectares entoure l'abbaye, lieu de détente et de promenade mais aussi de nombreuses </a:t>
            </a:r>
            <a:r>
              <a:rPr kumimoji="0" lang="fr-FR" altLang="fr-FR" sz="1200" b="0" i="1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exposItions</a:t>
            </a: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grande qualité.</a:t>
            </a:r>
            <a:endParaRPr kumimoji="0" lang="fr-FR" altLang="fr-FR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L'abbaye de Maubuisson est aujourd'hui un site d'art contemporain dont la vocation première est de présenter des expositions conçues et réalisées pour le lieu.</a:t>
            </a:r>
            <a:endParaRPr kumimoji="0" lang="fr-FR" altLang="fr-FR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468E8DB-4844-919D-0F6F-80A084A6D7E7}"/>
              </a:ext>
            </a:extLst>
          </p:cNvPr>
          <p:cNvSpPr txBox="1"/>
          <p:nvPr/>
        </p:nvSpPr>
        <p:spPr>
          <a:xfrm>
            <a:off x="145414" y="150087"/>
            <a:ext cx="3288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solidFill>
                  <a:srgbClr val="DC3C29"/>
                </a:solidFill>
                <a:latin typeface="Franklin Gothic Medium Cond" panose="020B0606030402020204" pitchFamily="34" charset="0"/>
              </a:rPr>
              <a:t>A propos de l’Abbaye</a:t>
            </a:r>
            <a:r>
              <a:rPr lang="fr-FR" altLang="fr-FR" sz="2000" b="1" dirty="0"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05AF205-F51F-7227-4AF5-2D166DD73957}"/>
              </a:ext>
            </a:extLst>
          </p:cNvPr>
          <p:cNvSpPr txBox="1"/>
          <p:nvPr/>
        </p:nvSpPr>
        <p:spPr>
          <a:xfrm>
            <a:off x="145414" y="2267513"/>
            <a:ext cx="52920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200" b="0" i="0" dirty="0">
                <a:solidFill>
                  <a:srgbClr val="DC3C29"/>
                </a:solidFill>
                <a:effectLst/>
                <a:ea typeface="Times New Roman" panose="02020603050405020304" pitchFamily="18" charset="0"/>
              </a:rPr>
              <a:t>Ouverture</a:t>
            </a:r>
            <a:r>
              <a:rPr lang="fr-FR" sz="1200" dirty="0">
                <a:solidFill>
                  <a:srgbClr val="666666"/>
                </a:solidFill>
                <a:effectLst/>
                <a:ea typeface="Times New Roman" panose="02020603050405020304" pitchFamily="18" charset="0"/>
              </a:rPr>
              <a:t> : </a:t>
            </a:r>
            <a:endParaRPr lang="fr-FR" sz="12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fr-FR" sz="1200" dirty="0">
                <a:solidFill>
                  <a:srgbClr val="666666"/>
                </a:solidFill>
                <a:effectLst/>
                <a:ea typeface="Times New Roman" panose="02020603050405020304" pitchFamily="18" charset="0"/>
              </a:rPr>
              <a:t>Expositions ouvertes tous les jours (sauf le mardi) de 10h à 18h. </a:t>
            </a:r>
            <a:br>
              <a:rPr lang="fr-FR" sz="1200" dirty="0">
                <a:solidFill>
                  <a:srgbClr val="666666"/>
                </a:solidFill>
                <a:effectLst/>
                <a:ea typeface="Times New Roman" panose="02020603050405020304" pitchFamily="18" charset="0"/>
              </a:rPr>
            </a:br>
            <a:r>
              <a:rPr lang="fr-FR" sz="1200" dirty="0">
                <a:solidFill>
                  <a:srgbClr val="666666"/>
                </a:solidFill>
                <a:effectLst/>
                <a:ea typeface="Times New Roman" panose="02020603050405020304" pitchFamily="18" charset="0"/>
              </a:rPr>
              <a:t>Dimanches et jours fériés de 14h à 18h.</a:t>
            </a:r>
            <a:endParaRPr lang="fr-FR" sz="1200" dirty="0">
              <a:solidFill>
                <a:srgbClr val="666666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1200" dirty="0">
                <a:solidFill>
                  <a:srgbClr val="666666"/>
                </a:solidFill>
              </a:rPr>
              <a:t>Le parc est en accès libre tous les jours de 7h à 21h du 1er avril au 30 septembre et de 8h à 18h du 1er octobre au 31 mars.</a:t>
            </a:r>
          </a:p>
          <a:p>
            <a:pPr>
              <a:spcAft>
                <a:spcPts val="600"/>
              </a:spcAft>
            </a:pPr>
            <a:endParaRPr lang="fr-FR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9DD49C4-05E9-F456-1A48-6A3FD066CD76}"/>
              </a:ext>
            </a:extLst>
          </p:cNvPr>
          <p:cNvSpPr txBox="1"/>
          <p:nvPr/>
        </p:nvSpPr>
        <p:spPr>
          <a:xfrm>
            <a:off x="145414" y="3650451"/>
            <a:ext cx="6815137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b="1" i="0" dirty="0">
                <a:solidFill>
                  <a:srgbClr val="DC3C29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Adresse et Accès de l’Abbaye</a:t>
            </a:r>
            <a:r>
              <a:rPr lang="fr-FR" sz="2000" dirty="0">
                <a:solidFill>
                  <a:srgbClr val="666666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 : </a:t>
            </a:r>
          </a:p>
          <a:p>
            <a:pPr>
              <a:buNone/>
            </a:pPr>
            <a:endParaRPr lang="fr-FR" sz="1400" dirty="0">
              <a:solidFill>
                <a:srgbClr val="6666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fr-FR" sz="1400" dirty="0">
                <a:solidFill>
                  <a:srgbClr val="DC3C29"/>
                </a:solidFill>
              </a:rPr>
              <a:t>Adresse : </a:t>
            </a:r>
            <a:r>
              <a:rPr lang="fr-FR" sz="1400" dirty="0">
                <a:solidFill>
                  <a:srgbClr val="666666"/>
                </a:solidFill>
                <a:effectLst/>
                <a:ea typeface="Times New Roman" panose="02020603050405020304" pitchFamily="18" charset="0"/>
              </a:rPr>
              <a:t>rue Richard de Tour - 95310 </a:t>
            </a:r>
            <a:r>
              <a:rPr lang="fr-FR" sz="1400" dirty="0" err="1">
                <a:solidFill>
                  <a:srgbClr val="666666"/>
                </a:solidFill>
                <a:effectLst/>
                <a:ea typeface="Times New Roman" panose="02020603050405020304" pitchFamily="18" charset="0"/>
              </a:rPr>
              <a:t>St-Ouen-l'Aumône</a:t>
            </a:r>
            <a:endParaRPr lang="fr-FR" sz="14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fr-FR" sz="1400" b="0" i="0" dirty="0">
                <a:solidFill>
                  <a:srgbClr val="DC3C29"/>
                </a:solidFill>
                <a:effectLst/>
                <a:ea typeface="Times New Roman" panose="02020603050405020304" pitchFamily="18" charset="0"/>
              </a:rPr>
              <a:t>Tél</a:t>
            </a:r>
            <a:r>
              <a:rPr lang="fr-FR" sz="1400" dirty="0">
                <a:solidFill>
                  <a:srgbClr val="666666"/>
                </a:solidFill>
                <a:effectLst/>
                <a:ea typeface="Times New Roman" panose="02020603050405020304" pitchFamily="18" charset="0"/>
              </a:rPr>
              <a:t> : 01.34.64.36.10</a:t>
            </a:r>
          </a:p>
          <a:p>
            <a:pPr>
              <a:spcAft>
                <a:spcPts val="600"/>
              </a:spcAft>
              <a:buNone/>
            </a:pPr>
            <a:endParaRPr lang="fr-FR" sz="1400" dirty="0">
              <a:solidFill>
                <a:srgbClr val="666666"/>
              </a:solidFill>
              <a:effectLst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fr-FR" sz="1400" b="0" i="0" dirty="0">
                <a:solidFill>
                  <a:srgbClr val="DC3C29"/>
                </a:solidFill>
                <a:effectLst/>
                <a:ea typeface="Times New Roman" panose="02020603050405020304" pitchFamily="18" charset="0"/>
              </a:rPr>
              <a:t>Accès</a:t>
            </a:r>
            <a:r>
              <a:rPr lang="fr-FR" sz="1400" dirty="0">
                <a:solidFill>
                  <a:srgbClr val="666666"/>
                </a:solidFill>
                <a:effectLst/>
                <a:ea typeface="Times New Roman" panose="02020603050405020304" pitchFamily="18" charset="0"/>
              </a:rPr>
              <a:t> : </a:t>
            </a:r>
            <a:endParaRPr lang="fr-FR" sz="1400" dirty="0">
              <a:effectLst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fr-FR" sz="1400" b="0" i="0" dirty="0">
                <a:solidFill>
                  <a:srgbClr val="DC3C29"/>
                </a:solidFill>
                <a:effectLst/>
                <a:ea typeface="Times New Roman" panose="02020603050405020304" pitchFamily="18" charset="0"/>
              </a:rPr>
              <a:t>•</a:t>
            </a:r>
            <a:r>
              <a:rPr lang="fr-FR" sz="1400" dirty="0">
                <a:solidFill>
                  <a:srgbClr val="666666"/>
                </a:solidFill>
                <a:effectLst/>
                <a:ea typeface="Times New Roman" panose="02020603050405020304" pitchFamily="18" charset="0"/>
              </a:rPr>
              <a:t> Autoroute A15 - sortie 7</a:t>
            </a:r>
            <a:r>
              <a:rPr lang="fr-FR" sz="1400" dirty="0">
                <a:solidFill>
                  <a:srgbClr val="666666"/>
                </a:solidFill>
                <a:ea typeface="Times New Roman" panose="02020603050405020304" pitchFamily="18" charset="0"/>
              </a:rPr>
              <a:t> via N184</a:t>
            </a:r>
            <a:endParaRPr lang="fr-FR" sz="1400" dirty="0">
              <a:effectLst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fr-FR" sz="1400" b="0" i="0" dirty="0">
                <a:solidFill>
                  <a:srgbClr val="DC3C29"/>
                </a:solidFill>
                <a:effectLst/>
                <a:ea typeface="Times New Roman" panose="02020603050405020304" pitchFamily="18" charset="0"/>
              </a:rPr>
              <a:t>•</a:t>
            </a:r>
            <a:r>
              <a:rPr lang="fr-FR" sz="1400" dirty="0">
                <a:solidFill>
                  <a:srgbClr val="666666"/>
                </a:solidFill>
                <a:effectLst/>
                <a:ea typeface="Times New Roman" panose="02020603050405020304" pitchFamily="18" charset="0"/>
              </a:rPr>
              <a:t> Gare de </a:t>
            </a:r>
            <a:r>
              <a:rPr lang="fr-FR" sz="1400" dirty="0" err="1">
                <a:solidFill>
                  <a:srgbClr val="666666"/>
                </a:solidFill>
                <a:effectLst/>
                <a:ea typeface="Times New Roman" panose="02020603050405020304" pitchFamily="18" charset="0"/>
              </a:rPr>
              <a:t>St-Ouen-l'Aumône</a:t>
            </a:r>
            <a:r>
              <a:rPr lang="fr-FR" sz="1400" dirty="0">
                <a:solidFill>
                  <a:srgbClr val="666666"/>
                </a:solidFill>
                <a:effectLst/>
                <a:ea typeface="Times New Roman" panose="02020603050405020304" pitchFamily="18" charset="0"/>
              </a:rPr>
              <a:t> ligne Paris Nord et RER C (10min à pied)</a:t>
            </a:r>
            <a:endParaRPr lang="fr-FR" sz="1400" dirty="0">
              <a:effectLst/>
              <a:ea typeface="Times New Roman" panose="02020603050405020304" pitchFamily="18" charset="0"/>
            </a:endParaRPr>
          </a:p>
          <a:p>
            <a:r>
              <a:rPr lang="fr-FR" sz="1400" b="0" i="0" dirty="0">
                <a:solidFill>
                  <a:srgbClr val="DC3C29"/>
                </a:solidFill>
                <a:effectLst/>
                <a:ea typeface="Times New Roman" panose="02020603050405020304" pitchFamily="18" charset="0"/>
              </a:rPr>
              <a:t>•</a:t>
            </a:r>
            <a:r>
              <a:rPr lang="fr-FR" sz="1400" dirty="0">
                <a:solidFill>
                  <a:srgbClr val="666666"/>
                </a:solidFill>
                <a:effectLst/>
                <a:ea typeface="Times New Roman" panose="02020603050405020304" pitchFamily="18" charset="0"/>
              </a:rPr>
              <a:t> RER A Cergy-Préfecture + bus n°56 et 57, arrêt "Mairie"</a:t>
            </a:r>
            <a:endParaRPr lang="fr-FR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245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366</Words>
  <Application>Microsoft Office PowerPoint</Application>
  <PresentationFormat>Format A4 (210 x 297 mm)</PresentationFormat>
  <Paragraphs>37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Franklin Gothic Medium Cond</vt:lpstr>
      <vt:lpstr>Mistral</vt:lpstr>
      <vt:lpstr>Times New Roman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</dc:creator>
  <cp:lastModifiedBy>Antoine</cp:lastModifiedBy>
  <cp:revision>13</cp:revision>
  <dcterms:created xsi:type="dcterms:W3CDTF">2022-12-10T17:48:23Z</dcterms:created>
  <dcterms:modified xsi:type="dcterms:W3CDTF">2026-06-14T08:15:07Z</dcterms:modified>
</cp:coreProperties>
</file>